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7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  <p:sldMasterId id="2147483684" r:id="rId4"/>
    <p:sldMasterId id="2147483696" r:id="rId5"/>
    <p:sldMasterId id="2147483708" r:id="rId6"/>
    <p:sldMasterId id="2147483720" r:id="rId7"/>
  </p:sldMasterIdLst>
  <p:sldIdLst>
    <p:sldId id="256" r:id="rId8"/>
    <p:sldId id="271" r:id="rId9"/>
    <p:sldId id="258" r:id="rId10"/>
    <p:sldId id="260" r:id="rId11"/>
    <p:sldId id="273" r:id="rId12"/>
    <p:sldId id="261" r:id="rId13"/>
    <p:sldId id="274" r:id="rId14"/>
    <p:sldId id="263" r:id="rId15"/>
    <p:sldId id="275" r:id="rId16"/>
    <p:sldId id="276" r:id="rId17"/>
    <p:sldId id="277" r:id="rId18"/>
    <p:sldId id="278" r:id="rId19"/>
    <p:sldId id="266" r:id="rId20"/>
    <p:sldId id="269" r:id="rId21"/>
    <p:sldId id="267" r:id="rId22"/>
  </p:sldIdLst>
  <p:sldSz cx="10906125" cy="7772400"/>
  <p:notesSz cx="7772400" cy="1090612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97" d="100"/>
          <a:sy n="97" d="100"/>
        </p:scale>
        <p:origin x="-1470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4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presProps" Target="presProps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12/9/2022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12/9/2022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99301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12/9/2022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39027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12/9/2022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436036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12/9/2022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75874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12/9/2022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57799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12/9/2022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59112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12/9/2022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481847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12/9/2022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26005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12/9/2022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194180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12/9/2022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165620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12/9/2022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416710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12/9/2022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729536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12/9/2022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838353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12/9/2022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481024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12/9/2022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295264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12/9/2022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000557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12/9/2022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984445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12/9/2022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56965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12/9/2022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489601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12/9/2022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720166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12/9/2022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412611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12/9/2022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67530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12/9/2022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614651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12/9/2022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344776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12/9/2022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399248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12/9/2022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815487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12/9/2022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473218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12/9/2022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14702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12/9/2022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610688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12/9/2022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606454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12/9/2022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017702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12/9/2022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475359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12/9/2022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167695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12/9/2022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803843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12/9/2022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399112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12/9/2022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425328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12/9/2022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347281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12/9/2022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03881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12/9/2022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12/9/2022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9078525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12/9/2022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718616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12/9/2022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2958591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12/9/2022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034069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12/9/2022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663021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12/9/2022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5511400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12/9/2022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4544713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12/9/2022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3379831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12/9/2022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2447042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12/9/2022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17648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12/9/2022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2054979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12/9/2022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8098161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12/9/2022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8730463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12/9/2022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6964866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12/9/2022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1210706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12/9/2022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9869296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12/9/2022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1170061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12/9/2022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3689459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12/9/2022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7619963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12/9/2022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16416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12/9/2022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12/9/2022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9552911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12/9/2022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2789212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12/9/2022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9782716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12/9/2022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1888210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12/9/2022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8415311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12/9/2022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9717929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12/9/2022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7938720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12/9/2022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2644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.xml"/><Relationship Id="rId3" Type="http://schemas.openxmlformats.org/officeDocument/2006/relationships/slideLayout" Target="../slideLayouts/slideLayout69.xml"/><Relationship Id="rId7" Type="http://schemas.openxmlformats.org/officeDocument/2006/relationships/slideLayout" Target="../slideLayouts/slideLayout73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8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76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12/9/2022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12/9/2022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56265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12/9/2022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56298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12/9/2022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06129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12/9/2022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81037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12/9/2022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7056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12/9/2022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60290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5.xml"/><Relationship Id="rId6" Type="http://schemas.openxmlformats.org/officeDocument/2006/relationships/image" Target="../media/image46.png"/><Relationship Id="rId11" Type="http://schemas.openxmlformats.org/officeDocument/2006/relationships/image" Target="../media/image50.png"/><Relationship Id="rId5" Type="http://schemas.openxmlformats.org/officeDocument/2006/relationships/image" Target="../media/image45.png"/><Relationship Id="rId10" Type="http://schemas.openxmlformats.org/officeDocument/2006/relationships/image" Target="../media/image49.png"/><Relationship Id="rId4" Type="http://schemas.openxmlformats.org/officeDocument/2006/relationships/image" Target="../media/image44.png"/><Relationship Id="rId9" Type="http://schemas.openxmlformats.org/officeDocument/2006/relationships/image" Target="../media/image4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6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7.xml"/><Relationship Id="rId6" Type="http://schemas.openxmlformats.org/officeDocument/2006/relationships/image" Target="../media/image59.JPG"/><Relationship Id="rId5" Type="http://schemas.openxmlformats.org/officeDocument/2006/relationships/image" Target="../media/image58.png"/><Relationship Id="rId4" Type="http://schemas.openxmlformats.org/officeDocument/2006/relationships/image" Target="../media/image5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Relationship Id="rId14" Type="http://schemas.openxmlformats.org/officeDocument/2006/relationships/image" Target="../media/image26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35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461439" y="634774"/>
            <a:ext cx="6873994" cy="6501881"/>
            <a:chOff x="4461439" y="634774"/>
            <a:chExt cx="6873994" cy="65018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48829" y="-2191780"/>
              <a:ext cx="13747988" cy="13003761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61439" y="634774"/>
              <a:ext cx="6873994" cy="650188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63771" y="542786"/>
            <a:ext cx="1113473" cy="6685857"/>
            <a:chOff x="-363771" y="542786"/>
            <a:chExt cx="1113473" cy="668585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363771" y="542786"/>
              <a:ext cx="1113473" cy="668585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338584" y="2605670"/>
            <a:ext cx="3339367" cy="109567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367522" y="4399941"/>
            <a:ext cx="1689397" cy="1418121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360930" y="3346671"/>
            <a:ext cx="2789120" cy="109567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583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Object 7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14673" y="785846"/>
            <a:ext cx="2776205" cy="738891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04231" y="4603590"/>
            <a:ext cx="3495312" cy="627131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59843" y="4600179"/>
            <a:ext cx="853104" cy="408047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66131" y="5410888"/>
            <a:ext cx="3586959" cy="627131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59843" y="5403788"/>
            <a:ext cx="853104" cy="408047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49443" y="6180796"/>
            <a:ext cx="3393712" cy="358978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93362" y="6173693"/>
            <a:ext cx="799513" cy="408047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66" t="12629" r="16988" b="8369"/>
          <a:stretch/>
        </p:blipFill>
        <p:spPr>
          <a:xfrm>
            <a:off x="1049628" y="1531787"/>
            <a:ext cx="4321149" cy="2572124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27" t="11181" r="16344" b="-583"/>
          <a:stretch/>
        </p:blipFill>
        <p:spPr>
          <a:xfrm>
            <a:off x="5543203" y="1531787"/>
            <a:ext cx="4286873" cy="2542627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78" t="381" r="15253" b="27157"/>
          <a:stretch/>
        </p:blipFill>
        <p:spPr>
          <a:xfrm>
            <a:off x="5551652" y="4267199"/>
            <a:ext cx="4286874" cy="2459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36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583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18131" y="794027"/>
            <a:ext cx="1701110" cy="75231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55628" y="2983076"/>
            <a:ext cx="2281131" cy="297344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41404" y="2495850"/>
            <a:ext cx="1925544" cy="44912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00" t="2913" r="14656" b="3114"/>
          <a:stretch/>
        </p:blipFill>
        <p:spPr>
          <a:xfrm>
            <a:off x="5346238" y="724692"/>
            <a:ext cx="5559887" cy="3317924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91" t="1606" r="14422" b="32923"/>
          <a:stretch/>
        </p:blipFill>
        <p:spPr>
          <a:xfrm>
            <a:off x="5346237" y="4022951"/>
            <a:ext cx="5559888" cy="3078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50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583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Object 7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44205" y="5033843"/>
            <a:ext cx="7638017" cy="36955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37390" y="4537019"/>
            <a:ext cx="2361811" cy="46029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14673" y="785827"/>
            <a:ext cx="1701110" cy="752319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1" r="23314"/>
          <a:stretch/>
        </p:blipFill>
        <p:spPr>
          <a:xfrm>
            <a:off x="1074777" y="1570703"/>
            <a:ext cx="4294800" cy="2546596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75" b="223"/>
          <a:stretch/>
        </p:blipFill>
        <p:spPr>
          <a:xfrm>
            <a:off x="5543202" y="1576716"/>
            <a:ext cx="4286873" cy="2533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130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461439" y="634774"/>
            <a:ext cx="6873994" cy="6501881"/>
            <a:chOff x="4461439" y="634774"/>
            <a:chExt cx="6873994" cy="65018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61439" y="634774"/>
              <a:ext cx="6873994" cy="650188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63771" y="542786"/>
            <a:ext cx="1113473" cy="6685857"/>
            <a:chOff x="-363771" y="542786"/>
            <a:chExt cx="1113473" cy="66858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363771" y="542786"/>
              <a:ext cx="1113473" cy="668585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858611" y="3203811"/>
            <a:ext cx="2663259" cy="82623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akaoTalk_20221209_130209593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1462" y="838200"/>
            <a:ext cx="10349023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863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23458" y="634774"/>
            <a:ext cx="11558891" cy="6501881"/>
            <a:chOff x="-223458" y="634774"/>
            <a:chExt cx="11558891" cy="65018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23458" y="634774"/>
              <a:ext cx="11558891" cy="650188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901503" y="2764594"/>
            <a:ext cx="1681681" cy="1121121"/>
            <a:chOff x="4901503" y="2764594"/>
            <a:chExt cx="1681681" cy="112112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01503" y="2764594"/>
              <a:ext cx="1681681" cy="112112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560752" y="3956132"/>
            <a:ext cx="4483366" cy="136350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673012" y="3816949"/>
            <a:ext cx="2138664" cy="155049"/>
            <a:chOff x="4673012" y="3816949"/>
            <a:chExt cx="2138664" cy="15504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673012" y="3816949"/>
              <a:ext cx="2138664" cy="155049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450266" y="634774"/>
            <a:ext cx="6873994" cy="6501881"/>
            <a:chOff x="4450266" y="634774"/>
            <a:chExt cx="6873994" cy="65018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50266" y="634774"/>
              <a:ext cx="6873994" cy="650188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63771" y="542786"/>
            <a:ext cx="1113473" cy="6685857"/>
            <a:chOff x="-363771" y="542786"/>
            <a:chExt cx="1113473" cy="66858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363771" y="542786"/>
              <a:ext cx="1113473" cy="668585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797169" y="2553887"/>
            <a:ext cx="2657844" cy="2777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462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461439" y="634774"/>
            <a:ext cx="6873994" cy="6501881"/>
            <a:chOff x="4461439" y="634774"/>
            <a:chExt cx="6873994" cy="65018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61439" y="634774"/>
              <a:ext cx="6873994" cy="650188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63771" y="542786"/>
            <a:ext cx="1113473" cy="6685857"/>
            <a:chOff x="-363771" y="542786"/>
            <a:chExt cx="1113473" cy="66858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363771" y="542786"/>
              <a:ext cx="1113473" cy="668585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858611" y="3203811"/>
            <a:ext cx="3508250" cy="9245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3825073" cy="7771429"/>
            <a:chOff x="0" y="0"/>
            <a:chExt cx="3825073" cy="77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3825073" cy="777142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044174" y="2562279"/>
            <a:ext cx="3969134" cy="158002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179368" y="4111530"/>
            <a:ext cx="4177537" cy="78944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146032" y="2408533"/>
            <a:ext cx="3810987" cy="155049"/>
            <a:chOff x="6146032" y="2408533"/>
            <a:chExt cx="3810987" cy="15504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146032" y="2408533"/>
              <a:ext cx="3810987" cy="15504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057505" y="1271125"/>
            <a:ext cx="2973086" cy="5309272"/>
            <a:chOff x="2057505" y="1271125"/>
            <a:chExt cx="2973086" cy="530927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057505" y="1271125"/>
              <a:ext cx="2973086" cy="5309272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583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ject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776734" y="2061708"/>
            <a:ext cx="2487069" cy="105379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400729" y="3415311"/>
            <a:ext cx="521712" cy="53769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724269" y="3502622"/>
            <a:ext cx="731305" cy="37366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033142" y="3616757"/>
            <a:ext cx="607767" cy="100155"/>
            <a:chOff x="8033142" y="3616757"/>
            <a:chExt cx="607767" cy="10015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033142" y="3616757"/>
              <a:ext cx="607767" cy="100155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400729" y="3864408"/>
            <a:ext cx="1232579" cy="46527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724269" y="3951719"/>
            <a:ext cx="613810" cy="37366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033142" y="4065852"/>
            <a:ext cx="607767" cy="100155"/>
            <a:chOff x="8033142" y="4065852"/>
            <a:chExt cx="607767" cy="10015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033142" y="4065852"/>
              <a:ext cx="607767" cy="100155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393173" y="4313504"/>
            <a:ext cx="1242093" cy="465274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716713" y="4400815"/>
            <a:ext cx="470657" cy="37366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025586" y="4514946"/>
            <a:ext cx="607767" cy="100155"/>
            <a:chOff x="8025586" y="4514946"/>
            <a:chExt cx="607767" cy="10015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025586" y="4514946"/>
              <a:ext cx="607767" cy="100155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393177" y="4762600"/>
            <a:ext cx="1516846" cy="474798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716713" y="4849904"/>
            <a:ext cx="1066667" cy="37366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8025586" y="4964041"/>
            <a:ext cx="607767" cy="100155"/>
            <a:chOff x="8025586" y="4964041"/>
            <a:chExt cx="607767" cy="10015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025586" y="4964041"/>
              <a:ext cx="607767" cy="100155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393173" y="5211689"/>
            <a:ext cx="569198" cy="537693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716713" y="5299001"/>
            <a:ext cx="582733" cy="373667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8025586" y="5413136"/>
            <a:ext cx="607767" cy="100155"/>
            <a:chOff x="8025586" y="5413136"/>
            <a:chExt cx="607767" cy="100155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025586" y="5413136"/>
              <a:ext cx="607767" cy="100155"/>
            </a:xfrm>
            <a:prstGeom prst="rect">
              <a:avLst/>
            </a:prstGeom>
          </p:spPr>
        </p:pic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351469" cy="777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841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461439" y="634774"/>
            <a:ext cx="6873994" cy="6501881"/>
            <a:chOff x="4461439" y="634774"/>
            <a:chExt cx="6873994" cy="65018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61439" y="634774"/>
              <a:ext cx="6873994" cy="650188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63771" y="542786"/>
            <a:ext cx="1113473" cy="6685857"/>
            <a:chOff x="-363771" y="542786"/>
            <a:chExt cx="1113473" cy="66858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363771" y="542786"/>
              <a:ext cx="1113473" cy="668585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858611" y="3203811"/>
            <a:ext cx="2646707" cy="9245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583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Object 7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14673" y="785846"/>
            <a:ext cx="3814729" cy="752272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92577" y="4627965"/>
            <a:ext cx="3435464" cy="585826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70704" y="5674991"/>
            <a:ext cx="3613321" cy="358978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40795" y="4624557"/>
            <a:ext cx="418761" cy="408047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40795" y="5667880"/>
            <a:ext cx="418761" cy="408047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80" t="26048" r="31680" b="18161"/>
          <a:stretch/>
        </p:blipFill>
        <p:spPr>
          <a:xfrm>
            <a:off x="1071464" y="1531787"/>
            <a:ext cx="4296325" cy="2582725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69" t="28654" r="34436" b="29189"/>
          <a:stretch/>
        </p:blipFill>
        <p:spPr>
          <a:xfrm>
            <a:off x="5552654" y="1542388"/>
            <a:ext cx="4286873" cy="2572124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3897" y="4343400"/>
            <a:ext cx="4275966" cy="2256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6583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49341" y="3627826"/>
            <a:ext cx="3935417" cy="115225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42153" y="2454501"/>
            <a:ext cx="1801691" cy="74841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42" t="-1974" r="40968"/>
          <a:stretch/>
        </p:blipFill>
        <p:spPr>
          <a:xfrm>
            <a:off x="5367307" y="762000"/>
            <a:ext cx="5542425" cy="64770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583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Object 7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42153" y="2473130"/>
            <a:ext cx="2776205" cy="73889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41404" y="3549969"/>
            <a:ext cx="987192" cy="44912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49341" y="3906663"/>
            <a:ext cx="3836436" cy="36955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27" t="12794" r="15427" b="8204"/>
          <a:stretch/>
        </p:blipFill>
        <p:spPr>
          <a:xfrm>
            <a:off x="5346238" y="750284"/>
            <a:ext cx="5592042" cy="3194236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6238" y="3944520"/>
            <a:ext cx="5562057" cy="3240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466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4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5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6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</TotalTime>
  <Words>0</Words>
  <Application>Microsoft Office PowerPoint</Application>
  <PresentationFormat>사용자 지정</PresentationFormat>
  <Paragraphs>0</Paragraphs>
  <Slides>15</Slides>
  <Notes>0</Notes>
  <HiddenSlides>0</HiddenSlides>
  <MMClips>1</MMClips>
  <ScaleCrop>false</ScaleCrop>
  <HeadingPairs>
    <vt:vector size="4" baseType="variant">
      <vt:variant>
        <vt:lpstr>테마</vt:lpstr>
      </vt:variant>
      <vt:variant>
        <vt:i4>7</vt:i4>
      </vt:variant>
      <vt:variant>
        <vt:lpstr>슬라이드 제목</vt:lpstr>
      </vt:variant>
      <vt:variant>
        <vt:i4>15</vt:i4>
      </vt:variant>
    </vt:vector>
  </HeadingPairs>
  <TitlesOfParts>
    <vt:vector size="22" baseType="lpstr">
      <vt:lpstr>Office Theme</vt:lpstr>
      <vt:lpstr>1_Office Theme</vt:lpstr>
      <vt:lpstr>2_Office Theme</vt:lpstr>
      <vt:lpstr>3_Office Theme</vt:lpstr>
      <vt:lpstr>4_Office Theme</vt:lpstr>
      <vt:lpstr>5_Office Theme</vt:lpstr>
      <vt:lpstr>6_Office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user</cp:lastModifiedBy>
  <cp:revision>10</cp:revision>
  <dcterms:created xsi:type="dcterms:W3CDTF">2022-12-09T12:25:01Z</dcterms:created>
  <dcterms:modified xsi:type="dcterms:W3CDTF">2022-12-09T07:54:57Z</dcterms:modified>
</cp:coreProperties>
</file>